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76" r:id="rId2"/>
    <p:sldId id="277" r:id="rId3"/>
    <p:sldId id="256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  <p:sldId id="268" r:id="rId16"/>
    <p:sldId id="271" r:id="rId17"/>
    <p:sldId id="280" r:id="rId18"/>
    <p:sldId id="278" r:id="rId19"/>
    <p:sldId id="272" r:id="rId20"/>
    <p:sldId id="273" r:id="rId21"/>
    <p:sldId id="274" r:id="rId22"/>
    <p:sldId id="275" r:id="rId23"/>
    <p:sldId id="281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4654" autoAdjust="0"/>
  </p:normalViewPr>
  <p:slideViewPr>
    <p:cSldViewPr>
      <p:cViewPr varScale="1">
        <p:scale>
          <a:sx n="75" d="100"/>
          <a:sy n="75" d="100"/>
        </p:scale>
        <p:origin x="-9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E362E-F597-4BA3-BAED-A56CF67EAA3E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5918-5F9A-4CC3-9E95-ED7D68C87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8;van-Kolobov-Nam-treba-zhiti-dlya-dobra%20(mp3cut.ru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Dityach_p_sn_Vishivanko_moya_vishivanko_vmusice.net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окументы и термины применяемые в международных автомобильных перевозках грузов."/>
          <p:cNvPicPr>
            <a:picLocks noChangeAspect="1" noChangeArrowheads="1"/>
          </p:cNvPicPr>
          <p:nvPr/>
        </p:nvPicPr>
        <p:blipFill>
          <a:blip r:embed="rId2" cstate="print">
            <a:lum bright="36000" contrast="24000"/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GCrownStyle" pitchFamily="2" charset="0"/>
              </a:rPr>
              <a:t>Структура протоколу</a:t>
            </a:r>
            <a:endParaRPr lang="ru-RU" b="1" i="1" dirty="0">
              <a:solidFill>
                <a:srgbClr val="FF0000"/>
              </a:solidFill>
              <a:latin typeface="AGCrownStyl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92933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b="1" dirty="0" smtClean="0">
              <a:latin typeface="AGCrownStyle" pitchFamily="2" charset="0"/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CrownStyle" pitchFamily="2" charset="0"/>
              </a:rPr>
              <a:t>Назва документа, його порядковой номер, дата проведення засідання зборів.</a:t>
            </a:r>
          </a:p>
          <a:p>
            <a:pPr marL="514350" indent="-514350">
              <a:buAutoNum type="arabicPeriod"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CrownStyle" pitchFamily="2" charset="0"/>
              </a:rPr>
              <a:t>Назва установи чи організацій, де відбуваються збори.</a:t>
            </a:r>
          </a:p>
          <a:p>
            <a:pPr marL="514350" indent="-514350">
              <a:buAutoNum type="arabicPeriod"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CrownStyle" pitchFamily="2" charset="0"/>
              </a:rPr>
              <a:t>Склад присутніх, їх кількість, кількість відсутніх і причини їх відсутності</a:t>
            </a:r>
          </a:p>
          <a:p>
            <a:pPr marL="514350" indent="-514350">
              <a:buAutoNum type="arabicPeriod"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CrownStyle" pitchFamily="2" charset="0"/>
              </a:rPr>
              <a:t>Порядок денний (питання, що становляться на обговорення).</a:t>
            </a:r>
          </a:p>
          <a:p>
            <a:pPr marL="514350" indent="-514350">
              <a:buAutoNum type="arabicPeriod"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CrownStyle" pitchFamily="2" charset="0"/>
              </a:rPr>
              <a:t>Хід зборів (слухали, виступали, ухвалили).</a:t>
            </a:r>
          </a:p>
          <a:p>
            <a:pPr marL="514350" indent="-514350">
              <a:buAutoNum type="arabicPeriod"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CrownStyle" pitchFamily="2" charset="0"/>
              </a:rPr>
              <a:t>Підписи голови зборів та секретаря.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AGCrownSty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Documents and Settings\Admin\Рабочий стол\Новая папка (2)\Ольховська-Анастасія-6-клас-Полтавська-об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ocuments and Settings\Admin\Рабочий стол\Новая папка (2)\Сапожнікова-Дар’я-4-клас-Хмельницька-область-м.-Летичів-Летичівський-НВК-№-2-«ЗОШ-І-–-ІІІ-ступеню-–-гімназія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Documents and Settings\Admin\Рабочий стол\Новая папка (2)\Лелюх-Анна-7-клас-м.-Київ-Технічний-ліцей-м.-Киє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9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Admin\Рабочий стол\Новая папка (2)\Катерина-Сидорук-2-клас-Хмельницька-область-м.-Летичів-Летичівський-НВК-№-2-«ЗОШ-І-–-ІІІ-ступеню-–-гімназія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4465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Documents and Settings\Admin\Рабочий стол\Новая папка (2)\Линник-Денис-7-клас-Сумська-обл.-м.-Охтир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Admin\Рабочий стол\Новая папка (2)\Лиманська-Ангеліна-7-клас-Полтавська-обл.-м.-Комсомольськ-Гімназія-ім.-В.О.-Нижниче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5773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D:\Documents and Settings\Admin\Рабочий стол\Новая папка (2)\Вальчук-Єлизавета-8-клас-Вінницька-обл.-м.-Жмеринка-НВК-«ЗОШ-І-–-ІІІ-ступенів-–-гімназія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качивание изображения: свет, небо, дорога 2503 / Разрешение: original / Раздел: Пейзажи / HallPic.ru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-65" y="-214338"/>
            <a:ext cx="91440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41160" cy="5751512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bg1"/>
                </a:solidFill>
              </a:rPr>
              <a:t>Оформлення класного патр</a:t>
            </a:r>
            <a:r>
              <a:rPr lang="uk-UA" sz="9600" b="1" i="1" dirty="0" smtClean="0">
                <a:solidFill>
                  <a:schemeClr val="bg1"/>
                </a:solidFill>
              </a:rPr>
              <a:t>іотичного куточка</a:t>
            </a:r>
            <a:endParaRPr lang="ru-RU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илосерд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1"/>
            <a:ext cx="9144000" cy="68602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50032"/>
            <a:ext cx="8229600" cy="62079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na-Faustina script" pitchFamily="2" charset="0"/>
              </a:rPr>
              <a:t>Волонтерська робота учнів </a:t>
            </a:r>
            <a:endParaRPr lang="en-US" sz="9600" dirty="0" smtClean="0">
              <a:solidFill>
                <a:schemeClr val="tx1">
                  <a:lumMod val="95000"/>
                  <a:lumOff val="5000"/>
                </a:schemeClr>
              </a:solidFill>
              <a:latin typeface="Anna-Faustina script" pitchFamily="2" charset="0"/>
            </a:endParaRPr>
          </a:p>
          <a:p>
            <a:pPr algn="ctr">
              <a:buNone/>
            </a:pPr>
            <a:r>
              <a:rPr lang="uk-UA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na-Faustina script" pitchFamily="2" charset="0"/>
              </a:rPr>
              <a:t>8-А класу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  <a:latin typeface="Anna-Faustina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 and Settings\Admin\Рабочий стол\Новая папка (2)\4fcbc8b6076851338755254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31642">
            <a:off x="552723" y="458930"/>
            <a:ext cx="3657600" cy="4187952"/>
          </a:xfrm>
          <a:prstGeom prst="rect">
            <a:avLst/>
          </a:prstGeom>
          <a:noFill/>
        </p:spPr>
      </p:pic>
      <p:pic>
        <p:nvPicPr>
          <p:cNvPr id="15364" name="Picture 4" descr="D:\Documents and Settings\Admin\Рабочий стол\Новая папка (2)\0852b014d19f8a4354007c934a8b5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7817">
            <a:off x="3655963" y="2243490"/>
            <a:ext cx="4913672" cy="36852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923878">
            <a:off x="939833" y="5215866"/>
            <a:ext cx="362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tx2"/>
                </a:solidFill>
                <a:latin typeface="Artemon " pitchFamily="2" charset="0"/>
              </a:rPr>
              <a:t>Ми за </a:t>
            </a:r>
            <a:r>
              <a:rPr lang="ru-RU" sz="4400" b="1" i="1" dirty="0" err="1" smtClean="0">
                <a:solidFill>
                  <a:schemeClr val="tx2"/>
                </a:solidFill>
                <a:latin typeface="Artemon " pitchFamily="2" charset="0"/>
              </a:rPr>
              <a:t>людяність</a:t>
            </a:r>
            <a:r>
              <a:rPr lang="ru-RU" sz="4400" b="1" i="1" dirty="0" smtClean="0">
                <a:solidFill>
                  <a:schemeClr val="tx2"/>
                </a:solidFill>
                <a:latin typeface="Artemon " pitchFamily="2" charset="0"/>
              </a:rPr>
              <a:t>!</a:t>
            </a:r>
            <a:endParaRPr lang="ru-RU" sz="4400" b="1" i="1" dirty="0">
              <a:solidFill>
                <a:schemeClr val="tx2"/>
              </a:solidFill>
              <a:latin typeface="Artemon " pitchFamily="2" charset="0"/>
            </a:endParaRPr>
          </a:p>
        </p:txBody>
      </p:sp>
      <p:pic>
        <p:nvPicPr>
          <p:cNvPr id="5" name="Иvan-Kolobov-Nam-treba-zhiti-dlya-dobra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качивание изображения: свет, небо, дорога 2503 / Разрешение: original / Раздел: Пейзажи / HallPic.ru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-65" y="-214338"/>
            <a:ext cx="91440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41160" cy="5751512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bg1"/>
                </a:solidFill>
              </a:rPr>
              <a:t>Оформлення класного патр</a:t>
            </a:r>
            <a:r>
              <a:rPr lang="uk-UA" sz="9600" b="1" i="1" dirty="0" smtClean="0">
                <a:solidFill>
                  <a:schemeClr val="bg1"/>
                </a:solidFill>
              </a:rPr>
              <a:t>іотичного куточка</a:t>
            </a:r>
            <a:endParaRPr lang="ru-RU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 and Settings\Admin\Рабочий стол\Новая папка (2)\32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1018">
            <a:off x="458751" y="458246"/>
            <a:ext cx="4301854" cy="3212947"/>
          </a:xfrm>
          <a:prstGeom prst="rect">
            <a:avLst/>
          </a:prstGeom>
          <a:noFill/>
        </p:spPr>
      </p:pic>
      <p:pic>
        <p:nvPicPr>
          <p:cNvPr id="16387" name="Picture 3" descr="D:\Documents and Settings\Admin\Рабочий стол\Новая папка (2)\3373568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72886">
            <a:off x="3446783" y="3063213"/>
            <a:ext cx="4913004" cy="36736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928670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chemeClr val="tx2"/>
                </a:solidFill>
                <a:latin typeface="AGCrownStyle" pitchFamily="2" charset="0"/>
              </a:rPr>
              <a:t>Ми </a:t>
            </a:r>
          </a:p>
          <a:p>
            <a:r>
              <a:rPr lang="uk-UA" sz="6000" b="1" i="1" dirty="0" smtClean="0">
                <a:solidFill>
                  <a:schemeClr val="tx2"/>
                </a:solidFill>
                <a:latin typeface="AGCrownStyle" pitchFamily="2" charset="0"/>
              </a:rPr>
              <a:t>за добро!</a:t>
            </a:r>
            <a:endParaRPr lang="ru-RU" sz="6000" b="1" i="1" dirty="0">
              <a:solidFill>
                <a:schemeClr val="tx2"/>
              </a:solidFill>
              <a:latin typeface="AGCrownSty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 and Settings\Admin\Рабочий стол\Новая папка (2)\dsc00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8635">
            <a:off x="4144971" y="574804"/>
            <a:ext cx="4695604" cy="3521703"/>
          </a:xfrm>
          <a:prstGeom prst="rect">
            <a:avLst/>
          </a:prstGeom>
          <a:noFill/>
        </p:spPr>
      </p:pic>
      <p:pic>
        <p:nvPicPr>
          <p:cNvPr id="17411" name="Picture 3" descr="D:\Documents and Settings\Admin\Рабочий стол\Новая папка (2)\image4432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0403">
            <a:off x="300382" y="2817568"/>
            <a:ext cx="4818841" cy="36141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597404">
            <a:off x="-65958" y="26895"/>
            <a:ext cx="49171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chemeClr val="tx2"/>
                </a:solidFill>
              </a:rPr>
              <a:t>Ми </a:t>
            </a:r>
          </a:p>
          <a:p>
            <a:r>
              <a:rPr lang="uk-UA" sz="5400" b="1" i="1" dirty="0" smtClean="0">
                <a:solidFill>
                  <a:schemeClr val="tx2"/>
                </a:solidFill>
              </a:rPr>
              <a:t>за милосердя!</a:t>
            </a:r>
            <a:endParaRPr lang="ru-RU" sz="5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Admin\Рабочий стол\Новая папка (2)\p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9606">
            <a:off x="3559464" y="383850"/>
            <a:ext cx="5310407" cy="3982805"/>
          </a:xfrm>
          <a:prstGeom prst="rect">
            <a:avLst/>
          </a:prstGeom>
          <a:noFill/>
        </p:spPr>
      </p:pic>
      <p:pic>
        <p:nvPicPr>
          <p:cNvPr id="18435" name="Picture 3" descr="D:\Documents and Settings\Admin\Рабочий стол\Новая папка (2)\SAM_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4466">
            <a:off x="175399" y="3360068"/>
            <a:ext cx="3786214" cy="31383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64" y="4581128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Ми </a:t>
            </a:r>
          </a:p>
          <a:p>
            <a:r>
              <a:rPr lang="uk-UA" sz="4000" b="1" i="1" dirty="0" smtClean="0">
                <a:solidFill>
                  <a:schemeClr val="tx2"/>
                </a:solidFill>
              </a:rPr>
              <a:t>за взаємодопомогу!</a:t>
            </a:r>
            <a:endParaRPr lang="ru-RU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илосерд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1"/>
            <a:ext cx="9144000" cy="68602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50032"/>
            <a:ext cx="8229600" cy="62079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na-Faustina script" pitchFamily="2" charset="0"/>
              </a:rPr>
              <a:t>Волонтерська робота учнів </a:t>
            </a:r>
            <a:endParaRPr lang="en-US" sz="9600" dirty="0" smtClean="0">
              <a:solidFill>
                <a:schemeClr val="tx1">
                  <a:lumMod val="95000"/>
                  <a:lumOff val="5000"/>
                </a:schemeClr>
              </a:solidFill>
              <a:latin typeface="Anna-Faustina script" pitchFamily="2" charset="0"/>
            </a:endParaRPr>
          </a:p>
          <a:p>
            <a:pPr algn="ctr">
              <a:buNone/>
            </a:pPr>
            <a:r>
              <a:rPr lang="uk-UA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na-Faustina script" pitchFamily="2" charset="0"/>
              </a:rPr>
              <a:t>8-А класу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  <a:latin typeface="Anna-Faustina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 descr="Образовательный портал города Кирова :: докуме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6010912" cy="674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Dityach_p_sn_Vishivanko_moya_vishivanko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286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Новая папка (2)\Гільдєєва-Альбіна-9-клас-Луганська-область-м.-Алчевськ-Спеціалізована-школа-№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475" y="-6208"/>
            <a:ext cx="4570541" cy="686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Новая папка (2)\Збожинська-Олена-5-клас-Вінницька-обл.-м.-Жмеринка-НВК-«ЗОШ-І-–-ІІІ-ступенів-–-гімназія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99"/>
            <a:ext cx="4572032" cy="685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ocuments and Settings\Admin\Рабочий стол\Новая папка (2)\Дроздюк-Оксана-6-клас-Житомирська-область-м.-Новоград-Волинський-Гімназія-імені-Лесі-Українки-–-школа-І-ступе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930" y="0"/>
            <a:ext cx="459920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Рабочий стол\Новая папка (2)\Бурдук-Анна-6-клас-Чергнігівська-обл.-смт-Ріпки-Ріпкинська-гімназія-Ріпкинської-районної-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535" y="0"/>
            <a:ext cx="453439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ocuments and Settings\Admin\Рабочий стол\Новая папка (2)\Бондарчук-Тетяна-Хмельницька-обл.-Старокостянтинівський-р-н-с.-Іршики-Іршиківський-НВ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54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96</Words>
  <Application>Microsoft Office PowerPoint</Application>
  <PresentationFormat>Экран (4:3)</PresentationFormat>
  <Paragraphs>21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Структура протоколу</vt:lpstr>
      <vt:lpstr>Оформлення класного патріотичного куточка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Оформлення класного патріотичного куточка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2014-12-04T11:19:23Z</dcterms:modified>
</cp:coreProperties>
</file>